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
  </p:notesMasterIdLst>
  <p:sldIdLst>
    <p:sldId id="256" r:id="rId2"/>
  </p:sldIdLst>
  <p:sldSz cx="10287000" cy="18288000"/>
  <p:notesSz cx="6858000" cy="9144000"/>
  <p:embeddedFontLst>
    <p:embeddedFont>
      <p:font typeface="Arial MT Pro" panose="020B0604020202020204" charset="0"/>
      <p:regular r:id="rId4"/>
    </p:embeddedFont>
    <p:embeddedFont>
      <p:font typeface="Arial MT Pro Bold" panose="020B0604020202020204" charset="0"/>
      <p:regular r:id="rId5"/>
    </p:embeddedFont>
    <p:embeddedFont>
      <p:font typeface="Montserrat" panose="00000500000000000000" pitchFamily="2" charset="0"/>
      <p:regular r:id="rId6"/>
      <p:bold r:id="rId7"/>
      <p:italic r:id="rId8"/>
      <p:boldItalic r:id="rId9"/>
    </p:embeddedFont>
    <p:embeddedFont>
      <p:font typeface="Montserrat Bold" panose="00000800000000000000" pitchFamily="2" charset="0"/>
      <p:regular r:id="rId10"/>
      <p:bold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100" d="100"/>
          <a:sy n="100" d="100"/>
        </p:scale>
        <p:origin x="514"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ableStyles" Target="tableStyle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A39938-FC15-4048-93C4-F4550DD9EEE6}" type="datetimeFigureOut">
              <a:rPr lang="pt-BR" smtClean="0"/>
              <a:t>07/07/2026</a:t>
            </a:fld>
            <a:endParaRPr lang="pt-BR"/>
          </a:p>
        </p:txBody>
      </p:sp>
      <p:sp>
        <p:nvSpPr>
          <p:cNvPr id="4" name="Espaço Reservado para Imagem de Slide 3"/>
          <p:cNvSpPr>
            <a:spLocks noGrp="1" noRot="1" noChangeAspect="1"/>
          </p:cNvSpPr>
          <p:nvPr>
            <p:ph type="sldImg" idx="2"/>
          </p:nvPr>
        </p:nvSpPr>
        <p:spPr>
          <a:xfrm>
            <a:off x="2560638" y="1143000"/>
            <a:ext cx="1736725"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A14D07-5351-4DE1-B8C8-68D6422CEF76}" type="slidenum">
              <a:rPr lang="pt-BR" smtClean="0"/>
              <a:t>‹nº›</a:t>
            </a:fld>
            <a:endParaRPr lang="pt-BR"/>
          </a:p>
        </p:txBody>
      </p:sp>
    </p:spTree>
    <p:extLst>
      <p:ext uri="{BB962C8B-B14F-4D97-AF65-F5344CB8AC3E}">
        <p14:creationId xmlns:p14="http://schemas.microsoft.com/office/powerpoint/2010/main" val="2745161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DA14D07-5351-4DE1-B8C8-68D6422CEF76}" type="slidenum">
              <a:rPr lang="pt-BR" smtClean="0"/>
              <a:t>1</a:t>
            </a:fld>
            <a:endParaRPr lang="pt-BR"/>
          </a:p>
        </p:txBody>
      </p:sp>
    </p:spTree>
    <p:extLst>
      <p:ext uri="{BB962C8B-B14F-4D97-AF65-F5344CB8AC3E}">
        <p14:creationId xmlns:p14="http://schemas.microsoft.com/office/powerpoint/2010/main" val="3212946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7/7/2026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BCDED"/>
        </a:solidFill>
        <a:effectLst/>
      </p:bgPr>
    </p:bg>
    <p:spTree>
      <p:nvGrpSpPr>
        <p:cNvPr id="1" name=""/>
        <p:cNvGrpSpPr/>
        <p:nvPr/>
      </p:nvGrpSpPr>
      <p:grpSpPr>
        <a:xfrm>
          <a:off x="0" y="0"/>
          <a:ext cx="0" cy="0"/>
          <a:chOff x="0" y="0"/>
          <a:chExt cx="0" cy="0"/>
        </a:xfrm>
      </p:grpSpPr>
      <p:sp>
        <p:nvSpPr>
          <p:cNvPr id="2" name="Freeform 2"/>
          <p:cNvSpPr/>
          <p:nvPr/>
        </p:nvSpPr>
        <p:spPr>
          <a:xfrm>
            <a:off x="0" y="10167754"/>
            <a:ext cx="10287000" cy="8120246"/>
          </a:xfrm>
          <a:custGeom>
            <a:avLst/>
            <a:gdLst/>
            <a:ahLst/>
            <a:cxnLst/>
            <a:rect l="l" t="t" r="r" b="b"/>
            <a:pathLst>
              <a:path w="10469175" h="8071868">
                <a:moveTo>
                  <a:pt x="0" y="0"/>
                </a:moveTo>
                <a:lnTo>
                  <a:pt x="10469175" y="0"/>
                </a:lnTo>
                <a:lnTo>
                  <a:pt x="10469175" y="8071868"/>
                </a:lnTo>
                <a:lnTo>
                  <a:pt x="0" y="8071868"/>
                </a:lnTo>
                <a:lnTo>
                  <a:pt x="0" y="0"/>
                </a:lnTo>
                <a:close/>
              </a:path>
            </a:pathLst>
          </a:custGeom>
          <a:blipFill>
            <a:blip r:embed="rId3"/>
            <a:stretch>
              <a:fillRect t="-14849" b="-14849"/>
            </a:stretch>
          </a:blipFill>
        </p:spPr>
        <p:txBody>
          <a:bodyPr/>
          <a:lstStyle/>
          <a:p>
            <a:endParaRPr lang="en-US"/>
          </a:p>
        </p:txBody>
      </p:sp>
      <p:sp>
        <p:nvSpPr>
          <p:cNvPr id="3" name="Freeform 3"/>
          <p:cNvSpPr/>
          <p:nvPr/>
        </p:nvSpPr>
        <p:spPr>
          <a:xfrm flipH="1">
            <a:off x="708226" y="17616162"/>
            <a:ext cx="8854874" cy="671838"/>
          </a:xfrm>
          <a:custGeom>
            <a:avLst/>
            <a:gdLst/>
            <a:ahLst/>
            <a:cxnLst/>
            <a:rect l="l" t="t" r="r" b="b"/>
            <a:pathLst>
              <a:path w="8910720" h="946764">
                <a:moveTo>
                  <a:pt x="8910720" y="0"/>
                </a:moveTo>
                <a:lnTo>
                  <a:pt x="0" y="0"/>
                </a:lnTo>
                <a:lnTo>
                  <a:pt x="0" y="946764"/>
                </a:lnTo>
                <a:lnTo>
                  <a:pt x="8910720" y="946764"/>
                </a:lnTo>
                <a:lnTo>
                  <a:pt x="8910720" y="0"/>
                </a:lnTo>
                <a:close/>
              </a:path>
            </a:pathLst>
          </a:custGeom>
          <a:blipFill>
            <a:blip r:embed="rId4"/>
            <a:srcRect/>
            <a:stretch>
              <a:fillRect l="-631" t="1" b="-40922"/>
            </a:stretch>
          </a:blipFill>
        </p:spPr>
        <p:txBody>
          <a:bodyPr/>
          <a:lstStyle/>
          <a:p>
            <a:endParaRPr lang="en-US"/>
          </a:p>
        </p:txBody>
      </p:sp>
      <p:sp>
        <p:nvSpPr>
          <p:cNvPr id="4" name="Freeform 4"/>
          <p:cNvSpPr/>
          <p:nvPr/>
        </p:nvSpPr>
        <p:spPr>
          <a:xfrm>
            <a:off x="-38100" y="0"/>
            <a:ext cx="10325100" cy="6553200"/>
          </a:xfrm>
          <a:custGeom>
            <a:avLst/>
            <a:gdLst/>
            <a:ahLst/>
            <a:cxnLst/>
            <a:rect l="l" t="t" r="r" b="b"/>
            <a:pathLst>
              <a:path w="17731137" h="14805499">
                <a:moveTo>
                  <a:pt x="0" y="0"/>
                </a:moveTo>
                <a:lnTo>
                  <a:pt x="17731137" y="0"/>
                </a:lnTo>
                <a:lnTo>
                  <a:pt x="17731137" y="14805499"/>
                </a:lnTo>
                <a:lnTo>
                  <a:pt x="0" y="14805499"/>
                </a:lnTo>
                <a:lnTo>
                  <a:pt x="0" y="0"/>
                </a:lnTo>
                <a:close/>
              </a:path>
            </a:pathLst>
          </a:custGeom>
          <a:blipFill>
            <a:blip r:embed="rId5"/>
            <a:srcRect/>
            <a:stretch>
              <a:fillRect l="-38719" t="-122672" r="-33646" b="-3256"/>
            </a:stretch>
          </a:blipFill>
        </p:spPr>
        <p:txBody>
          <a:bodyPr/>
          <a:lstStyle/>
          <a:p>
            <a:endParaRPr lang="en-US"/>
          </a:p>
        </p:txBody>
      </p:sp>
      <p:grpSp>
        <p:nvGrpSpPr>
          <p:cNvPr id="18" name="Group 18"/>
          <p:cNvGrpSpPr/>
          <p:nvPr/>
        </p:nvGrpSpPr>
        <p:grpSpPr>
          <a:xfrm>
            <a:off x="187243" y="1947337"/>
            <a:ext cx="9912515" cy="15939892"/>
            <a:chOff x="0" y="0"/>
            <a:chExt cx="2932752" cy="4716033"/>
          </a:xfrm>
        </p:grpSpPr>
        <p:sp>
          <p:nvSpPr>
            <p:cNvPr id="19" name="Freeform 19"/>
            <p:cNvSpPr/>
            <p:nvPr/>
          </p:nvSpPr>
          <p:spPr>
            <a:xfrm>
              <a:off x="0" y="0"/>
              <a:ext cx="2932752" cy="4716033"/>
            </a:xfrm>
            <a:custGeom>
              <a:avLst/>
              <a:gdLst/>
              <a:ahLst/>
              <a:cxnLst/>
              <a:rect l="l" t="t" r="r" b="b"/>
              <a:pathLst>
                <a:path w="2932752" h="4716033">
                  <a:moveTo>
                    <a:pt x="39832" y="0"/>
                  </a:moveTo>
                  <a:lnTo>
                    <a:pt x="2892920" y="0"/>
                  </a:lnTo>
                  <a:cubicBezTo>
                    <a:pt x="2914918" y="0"/>
                    <a:pt x="2932752" y="17834"/>
                    <a:pt x="2932752" y="39832"/>
                  </a:cubicBezTo>
                  <a:lnTo>
                    <a:pt x="2932752" y="4676201"/>
                  </a:lnTo>
                  <a:cubicBezTo>
                    <a:pt x="2932752" y="4698200"/>
                    <a:pt x="2914918" y="4716033"/>
                    <a:pt x="2892920" y="4716033"/>
                  </a:cubicBezTo>
                  <a:lnTo>
                    <a:pt x="39832" y="4716033"/>
                  </a:lnTo>
                  <a:cubicBezTo>
                    <a:pt x="17834" y="4716033"/>
                    <a:pt x="0" y="4698200"/>
                    <a:pt x="0" y="4676201"/>
                  </a:cubicBezTo>
                  <a:lnTo>
                    <a:pt x="0" y="39832"/>
                  </a:lnTo>
                  <a:cubicBezTo>
                    <a:pt x="0" y="17834"/>
                    <a:pt x="17834" y="0"/>
                    <a:pt x="39832" y="0"/>
                  </a:cubicBezTo>
                  <a:close/>
                </a:path>
              </a:pathLst>
            </a:custGeom>
            <a:solidFill>
              <a:srgbClr val="FFFFFF"/>
            </a:solidFill>
          </p:spPr>
          <p:txBody>
            <a:bodyPr/>
            <a:lstStyle/>
            <a:p>
              <a:endParaRPr lang="en-US"/>
            </a:p>
          </p:txBody>
        </p:sp>
        <p:sp>
          <p:nvSpPr>
            <p:cNvPr id="20" name="TextBox 20"/>
            <p:cNvSpPr txBox="1"/>
            <p:nvPr/>
          </p:nvSpPr>
          <p:spPr>
            <a:xfrm>
              <a:off x="0" y="-47625"/>
              <a:ext cx="2932752" cy="4763658"/>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5369574" y="7907871"/>
            <a:ext cx="4391366" cy="3086100"/>
            <a:chOff x="0" y="0"/>
            <a:chExt cx="1156574" cy="812800"/>
          </a:xfrm>
        </p:grpSpPr>
        <p:sp>
          <p:nvSpPr>
            <p:cNvPr id="22" name="Freeform 22"/>
            <p:cNvSpPr/>
            <p:nvPr/>
          </p:nvSpPr>
          <p:spPr>
            <a:xfrm>
              <a:off x="0" y="0"/>
              <a:ext cx="1156574" cy="812800"/>
            </a:xfrm>
            <a:custGeom>
              <a:avLst/>
              <a:gdLst/>
              <a:ahLst/>
              <a:cxnLst/>
              <a:rect l="l" t="t" r="r" b="b"/>
              <a:pathLst>
                <a:path w="1156574" h="812800">
                  <a:moveTo>
                    <a:pt x="0" y="0"/>
                  </a:moveTo>
                  <a:lnTo>
                    <a:pt x="1156574" y="0"/>
                  </a:lnTo>
                  <a:lnTo>
                    <a:pt x="1156574" y="812800"/>
                  </a:lnTo>
                  <a:lnTo>
                    <a:pt x="0" y="812800"/>
                  </a:lnTo>
                  <a:close/>
                </a:path>
              </a:pathLst>
            </a:custGeom>
            <a:solidFill>
              <a:srgbClr val="D9D9D9"/>
            </a:solidFill>
          </p:spPr>
          <p:txBody>
            <a:bodyPr/>
            <a:lstStyle/>
            <a:p>
              <a:endParaRPr lang="en-US"/>
            </a:p>
          </p:txBody>
        </p:sp>
        <p:sp>
          <p:nvSpPr>
            <p:cNvPr id="23" name="TextBox 23"/>
            <p:cNvSpPr txBox="1"/>
            <p:nvPr/>
          </p:nvSpPr>
          <p:spPr>
            <a:xfrm>
              <a:off x="0" y="-95250"/>
              <a:ext cx="1156574" cy="908050"/>
            </a:xfrm>
            <a:prstGeom prst="rect">
              <a:avLst/>
            </a:prstGeom>
          </p:spPr>
          <p:txBody>
            <a:bodyPr lIns="50800" tIns="50800" rIns="50800" bIns="50800" rtlCol="0" anchor="ctr"/>
            <a:lstStyle/>
            <a:p>
              <a:pPr algn="ctr">
                <a:lnSpc>
                  <a:spcPts val="3684"/>
                </a:lnSpc>
              </a:pPr>
              <a:endParaRPr/>
            </a:p>
          </p:txBody>
        </p:sp>
      </p:grpSp>
      <p:sp>
        <p:nvSpPr>
          <p:cNvPr id="24" name="TextBox 24"/>
          <p:cNvSpPr txBox="1"/>
          <p:nvPr/>
        </p:nvSpPr>
        <p:spPr>
          <a:xfrm>
            <a:off x="4152900" y="2184686"/>
            <a:ext cx="1849807" cy="756617"/>
          </a:xfrm>
          <a:prstGeom prst="rect">
            <a:avLst/>
          </a:prstGeom>
        </p:spPr>
        <p:txBody>
          <a:bodyPr wrap="square" lIns="0" tIns="0" rIns="0" bIns="0" rtlCol="0" anchor="t">
            <a:spAutoFit/>
          </a:bodyPr>
          <a:lstStyle/>
          <a:p>
            <a:pPr algn="ctr">
              <a:lnSpc>
                <a:spcPts val="5899"/>
              </a:lnSpc>
            </a:pPr>
            <a:r>
              <a:rPr lang="pt-BR" sz="4214" b="1" noProof="0" dirty="0">
                <a:solidFill>
                  <a:srgbClr val="004AAD"/>
                </a:solidFill>
                <a:latin typeface="Arial MT Pro Bold"/>
                <a:ea typeface="Arial MT Pro Bold"/>
                <a:cs typeface="Arial MT Pro Bold"/>
                <a:sym typeface="Arial MT Pro Bold"/>
              </a:rPr>
              <a:t>Título</a:t>
            </a:r>
            <a:endParaRPr lang="en-US" sz="4214" b="1" dirty="0">
              <a:solidFill>
                <a:srgbClr val="004AAD"/>
              </a:solidFill>
              <a:latin typeface="Arial MT Pro Bold"/>
              <a:ea typeface="Arial MT Pro Bold"/>
              <a:cs typeface="Arial MT Pro Bold"/>
              <a:sym typeface="Arial MT Pro Bold"/>
            </a:endParaRPr>
          </a:p>
        </p:txBody>
      </p:sp>
      <p:sp>
        <p:nvSpPr>
          <p:cNvPr id="25" name="TextBox 25"/>
          <p:cNvSpPr txBox="1"/>
          <p:nvPr/>
        </p:nvSpPr>
        <p:spPr>
          <a:xfrm>
            <a:off x="2570276" y="3047932"/>
            <a:ext cx="4958901" cy="928905"/>
          </a:xfrm>
          <a:prstGeom prst="rect">
            <a:avLst/>
          </a:prstGeom>
        </p:spPr>
        <p:txBody>
          <a:bodyPr lIns="0" tIns="0" rIns="0" bIns="0" rtlCol="0" anchor="t">
            <a:spAutoFit/>
          </a:bodyPr>
          <a:lstStyle/>
          <a:p>
            <a:pPr algn="ctr">
              <a:lnSpc>
                <a:spcPts val="2384"/>
              </a:lnSpc>
            </a:pPr>
            <a:r>
              <a:rPr lang="pt-BR" sz="1703" noProof="0" dirty="0">
                <a:solidFill>
                  <a:srgbClr val="000000"/>
                </a:solidFill>
                <a:latin typeface="Arial MT Pro"/>
                <a:ea typeface="Arial MT Pro"/>
                <a:cs typeface="Arial MT Pro"/>
                <a:sym typeface="Arial MT Pro"/>
              </a:rPr>
              <a:t>Autor Principal¹; Coautor1²; Coautor³...</a:t>
            </a:r>
          </a:p>
          <a:p>
            <a:pPr algn="ctr">
              <a:lnSpc>
                <a:spcPts val="2384"/>
              </a:lnSpc>
            </a:pPr>
            <a:r>
              <a:rPr lang="pt-BR" sz="1703" noProof="0" dirty="0">
                <a:solidFill>
                  <a:srgbClr val="000000"/>
                </a:solidFill>
                <a:latin typeface="Arial MT Pro"/>
                <a:ea typeface="Arial MT Pro"/>
                <a:cs typeface="Arial MT Pro"/>
                <a:sym typeface="Arial MT Pro"/>
              </a:rPr>
              <a:t> 1.Instituição1; 2. Instituição2 ; 3. Instituição3...</a:t>
            </a:r>
          </a:p>
          <a:p>
            <a:pPr algn="ctr">
              <a:lnSpc>
                <a:spcPts val="2384"/>
              </a:lnSpc>
            </a:pPr>
            <a:endParaRPr lang="en-US" sz="1703" dirty="0">
              <a:solidFill>
                <a:srgbClr val="000000"/>
              </a:solidFill>
              <a:latin typeface="Arial MT Pro"/>
              <a:ea typeface="Arial MT Pro"/>
              <a:cs typeface="Arial MT Pro"/>
              <a:sym typeface="Arial MT Pro"/>
            </a:endParaRPr>
          </a:p>
        </p:txBody>
      </p:sp>
      <p:sp>
        <p:nvSpPr>
          <p:cNvPr id="26" name="TextBox 26"/>
          <p:cNvSpPr txBox="1"/>
          <p:nvPr/>
        </p:nvSpPr>
        <p:spPr>
          <a:xfrm>
            <a:off x="551738" y="4891238"/>
            <a:ext cx="4375655" cy="2883284"/>
          </a:xfrm>
          <a:prstGeom prst="rect">
            <a:avLst/>
          </a:prstGeom>
        </p:spPr>
        <p:txBody>
          <a:bodyPr lIns="0" tIns="0" rIns="0" bIns="0" rtlCol="0" anchor="t">
            <a:spAutoFit/>
          </a:bodyPr>
          <a:lstStyle/>
          <a:p>
            <a:pPr algn="just">
              <a:lnSpc>
                <a:spcPts val="1792"/>
              </a:lnSpc>
            </a:pPr>
            <a:r>
              <a:rPr lang="en-US" sz="1600" noProof="1">
                <a:solidFill>
                  <a:srgbClr val="000000"/>
                </a:solidFill>
                <a:latin typeface="Arial MT Pro"/>
                <a:ea typeface="Arial MT Pro"/>
                <a:cs typeface="Arial MT Pro"/>
                <a:sym typeface="Arial MT Pro"/>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nulla facilisi.</a:t>
            </a:r>
          </a:p>
          <a:p>
            <a:pPr algn="ctr">
              <a:lnSpc>
                <a:spcPts val="1792"/>
              </a:lnSpc>
            </a:pPr>
            <a:endParaRPr lang="en-US" sz="1600" noProof="1">
              <a:solidFill>
                <a:srgbClr val="000000"/>
              </a:solidFill>
              <a:latin typeface="Arial MT Pro"/>
              <a:ea typeface="Arial MT Pro"/>
              <a:cs typeface="Arial MT Pro"/>
              <a:sym typeface="Arial MT Pro"/>
            </a:endParaRPr>
          </a:p>
        </p:txBody>
      </p:sp>
      <p:sp>
        <p:nvSpPr>
          <p:cNvPr id="27" name="TextBox 27"/>
          <p:cNvSpPr txBox="1"/>
          <p:nvPr/>
        </p:nvSpPr>
        <p:spPr>
          <a:xfrm>
            <a:off x="551738" y="4100663"/>
            <a:ext cx="4292634" cy="448328"/>
          </a:xfrm>
          <a:prstGeom prst="rect">
            <a:avLst/>
          </a:prstGeom>
        </p:spPr>
        <p:txBody>
          <a:bodyPr lIns="0" tIns="0" rIns="0" bIns="0" rtlCol="0" anchor="t">
            <a:spAutoFit/>
          </a:bodyPr>
          <a:lstStyle/>
          <a:p>
            <a:pPr algn="l">
              <a:lnSpc>
                <a:spcPts val="3684"/>
              </a:lnSpc>
            </a:pPr>
            <a:r>
              <a:rPr lang="pt-BR" sz="2631" b="1" noProof="0" dirty="0">
                <a:solidFill>
                  <a:srgbClr val="004AAD"/>
                </a:solidFill>
                <a:latin typeface="Arial MT Pro Bold"/>
                <a:ea typeface="Arial MT Pro Bold"/>
                <a:cs typeface="Arial MT Pro Bold"/>
                <a:sym typeface="Arial MT Pro Bold"/>
              </a:rPr>
              <a:t>Introdução</a:t>
            </a:r>
            <a:endParaRPr lang="en-US" sz="2631" b="1" dirty="0">
              <a:solidFill>
                <a:srgbClr val="004AAD"/>
              </a:solidFill>
              <a:latin typeface="Arial MT Pro Bold"/>
              <a:ea typeface="Arial MT Pro Bold"/>
              <a:cs typeface="Arial MT Pro Bold"/>
              <a:sym typeface="Arial MT Pro Bold"/>
            </a:endParaRPr>
          </a:p>
        </p:txBody>
      </p:sp>
      <p:sp>
        <p:nvSpPr>
          <p:cNvPr id="28" name="TextBox 28"/>
          <p:cNvSpPr txBox="1"/>
          <p:nvPr/>
        </p:nvSpPr>
        <p:spPr>
          <a:xfrm>
            <a:off x="551738" y="8784171"/>
            <a:ext cx="4375655" cy="2883284"/>
          </a:xfrm>
          <a:prstGeom prst="rect">
            <a:avLst/>
          </a:prstGeom>
        </p:spPr>
        <p:txBody>
          <a:bodyPr lIns="0" tIns="0" rIns="0" bIns="0" rtlCol="0" anchor="t">
            <a:spAutoFit/>
          </a:bodyPr>
          <a:lstStyle/>
          <a:p>
            <a:pPr algn="just">
              <a:lnSpc>
                <a:spcPts val="1792"/>
              </a:lnSpc>
            </a:pPr>
            <a:r>
              <a:rPr lang="en-US" sz="1600" noProof="1">
                <a:solidFill>
                  <a:srgbClr val="000000"/>
                </a:solidFill>
                <a:latin typeface="Arial MT Pro"/>
                <a:ea typeface="Arial MT Pro"/>
                <a:cs typeface="Arial MT Pro"/>
                <a:sym typeface="Arial MT Pro"/>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nulla facilisi.</a:t>
            </a:r>
          </a:p>
          <a:p>
            <a:pPr algn="ctr">
              <a:lnSpc>
                <a:spcPts val="1792"/>
              </a:lnSpc>
            </a:pPr>
            <a:endParaRPr lang="en-US" sz="1600" noProof="1">
              <a:solidFill>
                <a:srgbClr val="000000"/>
              </a:solidFill>
              <a:latin typeface="Arial MT Pro"/>
              <a:ea typeface="Arial MT Pro"/>
              <a:cs typeface="Arial MT Pro"/>
              <a:sym typeface="Arial MT Pro"/>
            </a:endParaRPr>
          </a:p>
        </p:txBody>
      </p:sp>
      <p:sp>
        <p:nvSpPr>
          <p:cNvPr id="29" name="TextBox 29"/>
          <p:cNvSpPr txBox="1"/>
          <p:nvPr/>
        </p:nvSpPr>
        <p:spPr>
          <a:xfrm>
            <a:off x="551738" y="7993596"/>
            <a:ext cx="4292634" cy="495133"/>
          </a:xfrm>
          <a:prstGeom prst="rect">
            <a:avLst/>
          </a:prstGeom>
        </p:spPr>
        <p:txBody>
          <a:bodyPr lIns="0" tIns="0" rIns="0" bIns="0" rtlCol="0" anchor="t">
            <a:spAutoFit/>
          </a:bodyPr>
          <a:lstStyle/>
          <a:p>
            <a:pPr algn="l">
              <a:lnSpc>
                <a:spcPts val="3684"/>
              </a:lnSpc>
            </a:pPr>
            <a:r>
              <a:rPr lang="pt-BR" sz="2631" b="1" noProof="0" dirty="0">
                <a:solidFill>
                  <a:srgbClr val="004AAD"/>
                </a:solidFill>
                <a:latin typeface="Arial MT Pro Bold"/>
                <a:ea typeface="Arial MT Pro Bold"/>
                <a:cs typeface="Arial MT Pro Bold"/>
                <a:sym typeface="Arial MT Pro Bold"/>
              </a:rPr>
              <a:t>Objetivos</a:t>
            </a:r>
            <a:endParaRPr lang="en-US" sz="2631" b="1" dirty="0">
              <a:solidFill>
                <a:srgbClr val="004AAD"/>
              </a:solidFill>
              <a:latin typeface="Arial MT Pro Bold"/>
              <a:ea typeface="Arial MT Pro Bold"/>
              <a:cs typeface="Arial MT Pro Bold"/>
              <a:sym typeface="Arial MT Pro Bold"/>
            </a:endParaRPr>
          </a:p>
        </p:txBody>
      </p:sp>
      <p:sp>
        <p:nvSpPr>
          <p:cNvPr id="30" name="TextBox 30"/>
          <p:cNvSpPr txBox="1"/>
          <p:nvPr/>
        </p:nvSpPr>
        <p:spPr>
          <a:xfrm>
            <a:off x="551738" y="13062868"/>
            <a:ext cx="4375655" cy="2883284"/>
          </a:xfrm>
          <a:prstGeom prst="rect">
            <a:avLst/>
          </a:prstGeom>
        </p:spPr>
        <p:txBody>
          <a:bodyPr lIns="0" tIns="0" rIns="0" bIns="0" rtlCol="0" anchor="t">
            <a:spAutoFit/>
          </a:bodyPr>
          <a:lstStyle/>
          <a:p>
            <a:pPr algn="just">
              <a:lnSpc>
                <a:spcPts val="1792"/>
              </a:lnSpc>
            </a:pPr>
            <a:r>
              <a:rPr lang="en-US" sz="1600" noProof="1">
                <a:solidFill>
                  <a:srgbClr val="000000"/>
                </a:solidFill>
                <a:latin typeface="Arial MT Pro"/>
                <a:ea typeface="Arial MT Pro"/>
                <a:cs typeface="Arial MT Pro"/>
                <a:sym typeface="Arial MT Pro"/>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nulla facilisi</a:t>
            </a:r>
            <a:r>
              <a:rPr lang="en-US" sz="1600" dirty="0">
                <a:solidFill>
                  <a:srgbClr val="000000"/>
                </a:solidFill>
                <a:latin typeface="Arial MT Pro"/>
                <a:ea typeface="Arial MT Pro"/>
                <a:cs typeface="Arial MT Pro"/>
                <a:sym typeface="Arial MT Pro"/>
              </a:rPr>
              <a:t>.</a:t>
            </a:r>
          </a:p>
          <a:p>
            <a:pPr algn="ctr">
              <a:lnSpc>
                <a:spcPts val="1792"/>
              </a:lnSpc>
            </a:pPr>
            <a:endParaRPr lang="en-US" sz="1600" dirty="0">
              <a:solidFill>
                <a:srgbClr val="000000"/>
              </a:solidFill>
              <a:latin typeface="Arial MT Pro"/>
              <a:ea typeface="Arial MT Pro"/>
              <a:cs typeface="Arial MT Pro"/>
              <a:sym typeface="Arial MT Pro"/>
            </a:endParaRPr>
          </a:p>
        </p:txBody>
      </p:sp>
      <p:sp>
        <p:nvSpPr>
          <p:cNvPr id="31" name="TextBox 31"/>
          <p:cNvSpPr txBox="1"/>
          <p:nvPr/>
        </p:nvSpPr>
        <p:spPr>
          <a:xfrm>
            <a:off x="551738" y="12272293"/>
            <a:ext cx="4292634" cy="495133"/>
          </a:xfrm>
          <a:prstGeom prst="rect">
            <a:avLst/>
          </a:prstGeom>
        </p:spPr>
        <p:txBody>
          <a:bodyPr lIns="0" tIns="0" rIns="0" bIns="0" rtlCol="0" anchor="t">
            <a:spAutoFit/>
          </a:bodyPr>
          <a:lstStyle/>
          <a:p>
            <a:pPr algn="l">
              <a:lnSpc>
                <a:spcPts val="3684"/>
              </a:lnSpc>
            </a:pPr>
            <a:r>
              <a:rPr lang="en-US" sz="2631" b="1">
                <a:solidFill>
                  <a:srgbClr val="004AAD"/>
                </a:solidFill>
                <a:latin typeface="Arial MT Pro Bold"/>
                <a:ea typeface="Arial MT Pro Bold"/>
                <a:cs typeface="Arial MT Pro Bold"/>
                <a:sym typeface="Arial MT Pro Bold"/>
              </a:rPr>
              <a:t>Metodologia</a:t>
            </a:r>
          </a:p>
        </p:txBody>
      </p:sp>
      <p:sp>
        <p:nvSpPr>
          <p:cNvPr id="32" name="TextBox 32"/>
          <p:cNvSpPr txBox="1"/>
          <p:nvPr/>
        </p:nvSpPr>
        <p:spPr>
          <a:xfrm>
            <a:off x="5392204" y="4891238"/>
            <a:ext cx="4375655" cy="2883284"/>
          </a:xfrm>
          <a:prstGeom prst="rect">
            <a:avLst/>
          </a:prstGeom>
        </p:spPr>
        <p:txBody>
          <a:bodyPr lIns="0" tIns="0" rIns="0" bIns="0" rtlCol="0" anchor="t">
            <a:spAutoFit/>
          </a:bodyPr>
          <a:lstStyle/>
          <a:p>
            <a:pPr algn="just">
              <a:lnSpc>
                <a:spcPts val="1792"/>
              </a:lnSpc>
            </a:pPr>
            <a:r>
              <a:rPr lang="en-US" sz="1600" noProof="1">
                <a:solidFill>
                  <a:srgbClr val="000000"/>
                </a:solidFill>
                <a:latin typeface="Arial MT Pro"/>
                <a:ea typeface="Arial MT Pro"/>
                <a:cs typeface="Arial MT Pro"/>
                <a:sym typeface="Arial MT Pro"/>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nulla facilisi.</a:t>
            </a:r>
          </a:p>
          <a:p>
            <a:pPr algn="ctr">
              <a:lnSpc>
                <a:spcPts val="1792"/>
              </a:lnSpc>
            </a:pPr>
            <a:endParaRPr lang="en-US" sz="1600" noProof="1">
              <a:solidFill>
                <a:srgbClr val="000000"/>
              </a:solidFill>
              <a:latin typeface="Arial MT Pro"/>
              <a:ea typeface="Arial MT Pro"/>
              <a:cs typeface="Arial MT Pro"/>
              <a:sym typeface="Arial MT Pro"/>
            </a:endParaRPr>
          </a:p>
        </p:txBody>
      </p:sp>
      <p:sp>
        <p:nvSpPr>
          <p:cNvPr id="33" name="TextBox 33"/>
          <p:cNvSpPr txBox="1"/>
          <p:nvPr/>
        </p:nvSpPr>
        <p:spPr>
          <a:xfrm>
            <a:off x="5274344" y="4100663"/>
            <a:ext cx="4292634" cy="922817"/>
          </a:xfrm>
          <a:prstGeom prst="rect">
            <a:avLst/>
          </a:prstGeom>
        </p:spPr>
        <p:txBody>
          <a:bodyPr lIns="0" tIns="0" rIns="0" bIns="0" rtlCol="0" anchor="t">
            <a:spAutoFit/>
          </a:bodyPr>
          <a:lstStyle/>
          <a:p>
            <a:pPr algn="ctr">
              <a:lnSpc>
                <a:spcPts val="3684"/>
              </a:lnSpc>
            </a:pPr>
            <a:r>
              <a:rPr lang="pt-BR" sz="2631" b="1" noProof="0" dirty="0">
                <a:solidFill>
                  <a:srgbClr val="004AAD"/>
                </a:solidFill>
                <a:latin typeface="Arial MT Pro Bold"/>
                <a:ea typeface="Arial MT Pro Bold"/>
                <a:cs typeface="Arial MT Pro Bold"/>
                <a:sym typeface="Arial MT Pro Bold"/>
              </a:rPr>
              <a:t>Resultados e Discussão</a:t>
            </a:r>
          </a:p>
          <a:p>
            <a:pPr algn="l">
              <a:lnSpc>
                <a:spcPts val="3684"/>
              </a:lnSpc>
            </a:pPr>
            <a:endParaRPr lang="en-US" sz="2631" b="1" dirty="0">
              <a:solidFill>
                <a:srgbClr val="004AAD"/>
              </a:solidFill>
              <a:latin typeface="Arial MT Pro Bold"/>
              <a:ea typeface="Arial MT Pro Bold"/>
              <a:cs typeface="Arial MT Pro Bold"/>
              <a:sym typeface="Arial MT Pro Bold"/>
            </a:endParaRPr>
          </a:p>
        </p:txBody>
      </p:sp>
      <p:sp>
        <p:nvSpPr>
          <p:cNvPr id="34" name="TextBox 34"/>
          <p:cNvSpPr txBox="1"/>
          <p:nvPr/>
        </p:nvSpPr>
        <p:spPr>
          <a:xfrm>
            <a:off x="5434618" y="13062868"/>
            <a:ext cx="4375655" cy="2883284"/>
          </a:xfrm>
          <a:prstGeom prst="rect">
            <a:avLst/>
          </a:prstGeom>
        </p:spPr>
        <p:txBody>
          <a:bodyPr lIns="0" tIns="0" rIns="0" bIns="0" rtlCol="0" anchor="t">
            <a:spAutoFit/>
          </a:bodyPr>
          <a:lstStyle/>
          <a:p>
            <a:pPr algn="just">
              <a:lnSpc>
                <a:spcPts val="1792"/>
              </a:lnSpc>
            </a:pPr>
            <a:r>
              <a:rPr lang="en-US" sz="1600" noProof="1">
                <a:solidFill>
                  <a:srgbClr val="000000"/>
                </a:solidFill>
                <a:latin typeface="Arial MT Pro"/>
                <a:ea typeface="Arial MT Pro"/>
                <a:cs typeface="Arial MT Pro"/>
                <a:sym typeface="Arial MT Pro"/>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nulla facilisi.</a:t>
            </a:r>
          </a:p>
          <a:p>
            <a:pPr algn="ctr">
              <a:lnSpc>
                <a:spcPts val="1792"/>
              </a:lnSpc>
            </a:pPr>
            <a:endParaRPr lang="en-US" sz="1600" noProof="1">
              <a:solidFill>
                <a:srgbClr val="000000"/>
              </a:solidFill>
              <a:latin typeface="Arial MT Pro"/>
              <a:ea typeface="Arial MT Pro"/>
              <a:cs typeface="Arial MT Pro"/>
              <a:sym typeface="Arial MT Pro"/>
            </a:endParaRPr>
          </a:p>
        </p:txBody>
      </p:sp>
      <p:sp>
        <p:nvSpPr>
          <p:cNvPr id="35" name="TextBox 35"/>
          <p:cNvSpPr txBox="1"/>
          <p:nvPr/>
        </p:nvSpPr>
        <p:spPr>
          <a:xfrm>
            <a:off x="5392204" y="12272293"/>
            <a:ext cx="4292634" cy="495133"/>
          </a:xfrm>
          <a:prstGeom prst="rect">
            <a:avLst/>
          </a:prstGeom>
        </p:spPr>
        <p:txBody>
          <a:bodyPr lIns="0" tIns="0" rIns="0" bIns="0" rtlCol="0" anchor="t">
            <a:spAutoFit/>
          </a:bodyPr>
          <a:lstStyle/>
          <a:p>
            <a:pPr algn="l">
              <a:lnSpc>
                <a:spcPts val="3684"/>
              </a:lnSpc>
            </a:pPr>
            <a:r>
              <a:rPr lang="pt-BR" sz="2631" b="1" noProof="0" dirty="0">
                <a:solidFill>
                  <a:srgbClr val="004AAD"/>
                </a:solidFill>
                <a:latin typeface="Arial MT Pro Bold"/>
                <a:ea typeface="Arial MT Pro Bold"/>
                <a:cs typeface="Arial MT Pro Bold"/>
                <a:sym typeface="Arial MT Pro Bold"/>
              </a:rPr>
              <a:t>Conclusões</a:t>
            </a:r>
            <a:endParaRPr lang="en-US" sz="2631" b="1" dirty="0">
              <a:solidFill>
                <a:srgbClr val="004AAD"/>
              </a:solidFill>
              <a:latin typeface="Arial MT Pro Bold"/>
              <a:ea typeface="Arial MT Pro Bold"/>
              <a:cs typeface="Arial MT Pro Bold"/>
              <a:sym typeface="Arial MT Pro Bold"/>
            </a:endParaRPr>
          </a:p>
        </p:txBody>
      </p:sp>
      <p:sp>
        <p:nvSpPr>
          <p:cNvPr id="36" name="TextBox 36"/>
          <p:cNvSpPr txBox="1"/>
          <p:nvPr/>
        </p:nvSpPr>
        <p:spPr>
          <a:xfrm>
            <a:off x="6263458" y="9319149"/>
            <a:ext cx="2717975" cy="598134"/>
          </a:xfrm>
          <a:prstGeom prst="rect">
            <a:avLst/>
          </a:prstGeom>
        </p:spPr>
        <p:txBody>
          <a:bodyPr lIns="0" tIns="0" rIns="0" bIns="0" rtlCol="0" anchor="t">
            <a:spAutoFit/>
          </a:bodyPr>
          <a:lstStyle/>
          <a:p>
            <a:pPr algn="ctr">
              <a:lnSpc>
                <a:spcPts val="2332"/>
              </a:lnSpc>
            </a:pPr>
            <a:r>
              <a:rPr lang="en-US" sz="1666" dirty="0">
                <a:solidFill>
                  <a:srgbClr val="000000"/>
                </a:solidFill>
                <a:latin typeface="Arial MT Pro"/>
                <a:ea typeface="Arial MT Pro"/>
                <a:cs typeface="Arial MT Pro"/>
                <a:sym typeface="Arial MT Pro"/>
              </a:rPr>
              <a:t>IMAGEM ILUSTRATIVA</a:t>
            </a:r>
          </a:p>
          <a:p>
            <a:pPr algn="ctr">
              <a:lnSpc>
                <a:spcPts val="2332"/>
              </a:lnSpc>
            </a:pPr>
            <a:endParaRPr lang="en-US" sz="1666" dirty="0">
              <a:solidFill>
                <a:srgbClr val="000000"/>
              </a:solidFill>
              <a:latin typeface="Arial MT Pro"/>
              <a:ea typeface="Arial MT Pro"/>
              <a:cs typeface="Arial MT Pro"/>
              <a:sym typeface="Arial MT Pro"/>
            </a:endParaRPr>
          </a:p>
        </p:txBody>
      </p:sp>
      <p:sp>
        <p:nvSpPr>
          <p:cNvPr id="37" name="TextBox 37"/>
          <p:cNvSpPr txBox="1"/>
          <p:nvPr/>
        </p:nvSpPr>
        <p:spPr>
          <a:xfrm>
            <a:off x="5392204" y="11060646"/>
            <a:ext cx="2717975" cy="319627"/>
          </a:xfrm>
          <a:prstGeom prst="rect">
            <a:avLst/>
          </a:prstGeom>
        </p:spPr>
        <p:txBody>
          <a:bodyPr lIns="0" tIns="0" rIns="0" bIns="0" rtlCol="0" anchor="t">
            <a:spAutoFit/>
          </a:bodyPr>
          <a:lstStyle/>
          <a:p>
            <a:pPr algn="l">
              <a:lnSpc>
                <a:spcPts val="2332"/>
              </a:lnSpc>
            </a:pPr>
            <a:r>
              <a:rPr lang="pt-BR" sz="1666" noProof="0" dirty="0">
                <a:solidFill>
                  <a:srgbClr val="000000"/>
                </a:solidFill>
                <a:latin typeface="Arial MT Pro"/>
                <a:ea typeface="Arial MT Pro"/>
                <a:cs typeface="Arial MT Pro"/>
                <a:sym typeface="Arial MT Pro"/>
              </a:rPr>
              <a:t>Figura 1. Inserir legenda</a:t>
            </a:r>
          </a:p>
        </p:txBody>
      </p:sp>
      <p:sp>
        <p:nvSpPr>
          <p:cNvPr id="38" name="TextBox 38"/>
          <p:cNvSpPr txBox="1"/>
          <p:nvPr/>
        </p:nvSpPr>
        <p:spPr>
          <a:xfrm>
            <a:off x="593248" y="16436689"/>
            <a:ext cx="7325181" cy="922817"/>
          </a:xfrm>
          <a:prstGeom prst="rect">
            <a:avLst/>
          </a:prstGeom>
        </p:spPr>
        <p:txBody>
          <a:bodyPr lIns="0" tIns="0" rIns="0" bIns="0" rtlCol="0" anchor="t">
            <a:spAutoFit/>
          </a:bodyPr>
          <a:lstStyle/>
          <a:p>
            <a:pPr algn="l">
              <a:lnSpc>
                <a:spcPts val="3684"/>
              </a:lnSpc>
            </a:pPr>
            <a:r>
              <a:rPr lang="pt-BR" sz="2631" b="1" noProof="0" dirty="0">
                <a:solidFill>
                  <a:srgbClr val="004AAD"/>
                </a:solidFill>
                <a:latin typeface="Arial MT Pro Bold"/>
                <a:ea typeface="Arial MT Pro Bold"/>
                <a:cs typeface="Arial MT Pro Bold"/>
                <a:sym typeface="Arial MT Pro Bold"/>
              </a:rPr>
              <a:t>Referências e Agradecimentos</a:t>
            </a:r>
          </a:p>
          <a:p>
            <a:pPr algn="l">
              <a:lnSpc>
                <a:spcPts val="3684"/>
              </a:lnSpc>
            </a:pPr>
            <a:endParaRPr lang="pt-BR" sz="2631" b="1" noProof="0" dirty="0">
              <a:solidFill>
                <a:srgbClr val="004AAD"/>
              </a:solidFill>
              <a:latin typeface="Arial MT Pro Bold"/>
              <a:ea typeface="Arial MT Pro Bold"/>
              <a:cs typeface="Arial MT Pro Bold"/>
              <a:sym typeface="Arial MT Pro Bold"/>
            </a:endParaRPr>
          </a:p>
        </p:txBody>
      </p:sp>
      <p:sp>
        <p:nvSpPr>
          <p:cNvPr id="39" name="TextBox 39"/>
          <p:cNvSpPr txBox="1"/>
          <p:nvPr/>
        </p:nvSpPr>
        <p:spPr>
          <a:xfrm>
            <a:off x="551738" y="16906038"/>
            <a:ext cx="6736217" cy="473459"/>
          </a:xfrm>
          <a:prstGeom prst="rect">
            <a:avLst/>
          </a:prstGeom>
        </p:spPr>
        <p:txBody>
          <a:bodyPr lIns="0" tIns="0" rIns="0" bIns="0" rtlCol="0" anchor="t">
            <a:spAutoFit/>
          </a:bodyPr>
          <a:lstStyle/>
          <a:p>
            <a:pPr algn="just">
              <a:lnSpc>
                <a:spcPts val="1792"/>
              </a:lnSpc>
            </a:pPr>
            <a:r>
              <a:rPr lang="en-US" sz="1600">
                <a:solidFill>
                  <a:srgbClr val="000000"/>
                </a:solidFill>
                <a:latin typeface="Arial MT Pro"/>
                <a:ea typeface="Arial MT Pro"/>
                <a:cs typeface="Arial MT Pro"/>
                <a:sym typeface="Arial MT Pro"/>
              </a:rPr>
              <a:t>No mínimo três referências de acordo com as normas da ABNT vigentes. </a:t>
            </a:r>
          </a:p>
          <a:p>
            <a:pPr algn="ctr">
              <a:lnSpc>
                <a:spcPts val="1792"/>
              </a:lnSpc>
            </a:pPr>
            <a:endParaRPr lang="en-US" sz="1600">
              <a:solidFill>
                <a:srgbClr val="000000"/>
              </a:solidFill>
              <a:latin typeface="Arial MT Pro"/>
              <a:ea typeface="Arial MT Pro"/>
              <a:cs typeface="Arial MT Pro"/>
              <a:sym typeface="Arial MT Pro"/>
            </a:endParaRPr>
          </a:p>
        </p:txBody>
      </p:sp>
      <p:grpSp>
        <p:nvGrpSpPr>
          <p:cNvPr id="40" name="Group 40"/>
          <p:cNvGrpSpPr/>
          <p:nvPr/>
        </p:nvGrpSpPr>
        <p:grpSpPr>
          <a:xfrm>
            <a:off x="2050083" y="507830"/>
            <a:ext cx="6186835" cy="1041740"/>
            <a:chOff x="0" y="0"/>
            <a:chExt cx="8249113" cy="1388987"/>
          </a:xfrm>
        </p:grpSpPr>
        <p:sp>
          <p:nvSpPr>
            <p:cNvPr id="41" name="Freeform 41"/>
            <p:cNvSpPr/>
            <p:nvPr/>
          </p:nvSpPr>
          <p:spPr>
            <a:xfrm>
              <a:off x="0" y="0"/>
              <a:ext cx="4670352" cy="1388987"/>
            </a:xfrm>
            <a:custGeom>
              <a:avLst/>
              <a:gdLst/>
              <a:ahLst/>
              <a:cxnLst/>
              <a:rect l="l" t="t" r="r" b="b"/>
              <a:pathLst>
                <a:path w="4670352" h="1388987">
                  <a:moveTo>
                    <a:pt x="0" y="0"/>
                  </a:moveTo>
                  <a:lnTo>
                    <a:pt x="4670352" y="0"/>
                  </a:lnTo>
                  <a:lnTo>
                    <a:pt x="4670352" y="1388987"/>
                  </a:lnTo>
                  <a:lnTo>
                    <a:pt x="0" y="1388987"/>
                  </a:lnTo>
                  <a:lnTo>
                    <a:pt x="0" y="0"/>
                  </a:lnTo>
                  <a:close/>
                </a:path>
              </a:pathLst>
            </a:custGeom>
            <a:blipFill>
              <a:blip r:embed="rId6"/>
              <a:stretch>
                <a:fillRect/>
              </a:stretch>
            </a:blipFill>
          </p:spPr>
          <p:txBody>
            <a:bodyPr/>
            <a:lstStyle/>
            <a:p>
              <a:endParaRPr lang="en-US"/>
            </a:p>
          </p:txBody>
        </p:sp>
        <p:sp>
          <p:nvSpPr>
            <p:cNvPr id="42" name="TextBox 42"/>
            <p:cNvSpPr txBox="1"/>
            <p:nvPr/>
          </p:nvSpPr>
          <p:spPr>
            <a:xfrm>
              <a:off x="5275458" y="168321"/>
              <a:ext cx="2973655" cy="1056492"/>
            </a:xfrm>
            <a:prstGeom prst="rect">
              <a:avLst/>
            </a:prstGeom>
          </p:spPr>
          <p:txBody>
            <a:bodyPr lIns="0" tIns="0" rIns="0" bIns="0" rtlCol="0" anchor="t">
              <a:spAutoFit/>
            </a:bodyPr>
            <a:lstStyle/>
            <a:p>
              <a:pPr algn="ctr">
                <a:lnSpc>
                  <a:spcPts val="1818"/>
                </a:lnSpc>
              </a:pPr>
              <a:r>
                <a:rPr lang="en-US" sz="1298" b="1">
                  <a:solidFill>
                    <a:srgbClr val="04234B"/>
                  </a:solidFill>
                  <a:latin typeface="Montserrat Bold"/>
                  <a:ea typeface="Montserrat Bold"/>
                  <a:cs typeface="Montserrat Bold"/>
                  <a:sym typeface="Montserrat Bold"/>
                </a:rPr>
                <a:t>22 a 26 de novembro</a:t>
              </a:r>
            </a:p>
            <a:p>
              <a:pPr algn="ctr">
                <a:lnSpc>
                  <a:spcPts val="1818"/>
                </a:lnSpc>
              </a:pPr>
              <a:r>
                <a:rPr lang="en-US" sz="1298" b="1">
                  <a:solidFill>
                    <a:srgbClr val="04234B"/>
                  </a:solidFill>
                  <a:latin typeface="Montserrat Bold"/>
                  <a:ea typeface="Montserrat Bold"/>
                  <a:cs typeface="Montserrat Bold"/>
                  <a:sym typeface="Montserrat Bold"/>
                </a:rPr>
                <a:t>de 2026</a:t>
              </a:r>
            </a:p>
            <a:p>
              <a:pPr algn="ctr">
                <a:lnSpc>
                  <a:spcPts val="1396"/>
                </a:lnSpc>
              </a:pPr>
              <a:r>
                <a:rPr lang="en-US" sz="997">
                  <a:solidFill>
                    <a:srgbClr val="04234B"/>
                  </a:solidFill>
                  <a:latin typeface="Montserrat"/>
                  <a:ea typeface="Montserrat"/>
                  <a:cs typeface="Montserrat"/>
                  <a:sym typeface="Montserrat"/>
                </a:rPr>
                <a:t>Costão do Santinho</a:t>
              </a:r>
            </a:p>
            <a:p>
              <a:pPr algn="ctr">
                <a:lnSpc>
                  <a:spcPts val="1396"/>
                </a:lnSpc>
              </a:pPr>
              <a:r>
                <a:rPr lang="en-US" sz="997">
                  <a:solidFill>
                    <a:srgbClr val="04234B"/>
                  </a:solidFill>
                  <a:latin typeface="Montserrat"/>
                  <a:ea typeface="Montserrat"/>
                  <a:cs typeface="Montserrat"/>
                  <a:sym typeface="Montserrat"/>
                </a:rPr>
                <a:t>Florianópolis-SC</a:t>
              </a:r>
            </a:p>
          </p:txBody>
        </p:sp>
        <p:sp>
          <p:nvSpPr>
            <p:cNvPr id="43" name="AutoShape 43"/>
            <p:cNvSpPr/>
            <p:nvPr/>
          </p:nvSpPr>
          <p:spPr>
            <a:xfrm>
              <a:off x="5250058" y="171572"/>
              <a:ext cx="0" cy="842719"/>
            </a:xfrm>
            <a:prstGeom prst="line">
              <a:avLst/>
            </a:prstGeom>
            <a:ln w="25400" cap="flat">
              <a:solidFill>
                <a:srgbClr val="000000"/>
              </a:solidFill>
              <a:prstDash val="solid"/>
              <a:headEnd type="none" w="sm" len="sm"/>
              <a:tailEnd type="none" w="sm" len="sm"/>
            </a:ln>
          </p:spPr>
          <p:txBody>
            <a:bodyPr/>
            <a:lstStyle/>
            <a:p>
              <a:endParaRPr lang="en-US"/>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TotalTime>
  <Words>518</Words>
  <Application>Microsoft Office PowerPoint</Application>
  <PresentationFormat>Personalizar</PresentationFormat>
  <Paragraphs>22</Paragraphs>
  <Slides>1</Slides>
  <Notes>1</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vt:i4>
      </vt:variant>
    </vt:vector>
  </HeadingPairs>
  <TitlesOfParts>
    <vt:vector size="8" baseType="lpstr">
      <vt:lpstr>Arial MT Pro Bold</vt:lpstr>
      <vt:lpstr>Arial</vt:lpstr>
      <vt:lpstr>Montserrat</vt:lpstr>
      <vt:lpstr>Arial MT Pro</vt:lpstr>
      <vt:lpstr>Calibri</vt:lpstr>
      <vt:lpstr>Montserrat Bold</vt:lpstr>
      <vt:lpstr>Office Theme</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E-Poster  CBCIMAT</dc:title>
  <dc:creator>Dachamir Hotza</dc:creator>
  <cp:lastModifiedBy>Dachamir Hotza</cp:lastModifiedBy>
  <cp:revision>5</cp:revision>
  <dcterms:created xsi:type="dcterms:W3CDTF">2006-08-16T00:00:00Z</dcterms:created>
  <dcterms:modified xsi:type="dcterms:W3CDTF">2026-07-07T17:06:02Z</dcterms:modified>
  <dc:identifier>DAHOnZfR70E</dc:identifier>
</cp:coreProperties>
</file>