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396001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C205"/>
    <a:srgbClr val="5CE1E6"/>
    <a:srgbClr val="143E6E"/>
    <a:srgbClr val="4B6C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E6D27D-8E9D-4210-BFD8-3606CAF7EA7A}" v="46" dt="2024-08-01T12:14:20.6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29" autoAdjust="0"/>
    <p:restoredTop sz="93678" autoAdjust="0"/>
  </p:normalViewPr>
  <p:slideViewPr>
    <p:cSldViewPr snapToGrid="0">
      <p:cViewPr varScale="1">
        <p:scale>
          <a:sx n="11" d="100"/>
          <a:sy n="11" d="100"/>
        </p:scale>
        <p:origin x="2652" y="204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6480867"/>
            <a:ext cx="27539395" cy="13786732"/>
          </a:xfrm>
        </p:spPr>
        <p:txBody>
          <a:bodyPr anchor="b"/>
          <a:lstStyle>
            <a:lvl1pPr algn="ctr">
              <a:defRPr sz="1515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2" y="20799268"/>
            <a:ext cx="24299466" cy="9560876"/>
          </a:xfrm>
        </p:spPr>
        <p:txBody>
          <a:bodyPr/>
          <a:lstStyle>
            <a:lvl1pPr marL="0" indent="0" algn="ctr">
              <a:buNone/>
              <a:defRPr sz="6063"/>
            </a:lvl1pPr>
            <a:lvl2pPr marL="1155039" indent="0" algn="ctr">
              <a:buNone/>
              <a:defRPr sz="5053"/>
            </a:lvl2pPr>
            <a:lvl3pPr marL="2310079" indent="0" algn="ctr">
              <a:buNone/>
              <a:defRPr sz="4548"/>
            </a:lvl3pPr>
            <a:lvl4pPr marL="3465119" indent="0" algn="ctr">
              <a:buNone/>
              <a:defRPr sz="4042"/>
            </a:lvl4pPr>
            <a:lvl5pPr marL="4620159" indent="0" algn="ctr">
              <a:buNone/>
              <a:defRPr sz="4042"/>
            </a:lvl5pPr>
            <a:lvl6pPr marL="5775198" indent="0" algn="ctr">
              <a:buNone/>
              <a:defRPr sz="4042"/>
            </a:lvl6pPr>
            <a:lvl7pPr marL="6930238" indent="0" algn="ctr">
              <a:buNone/>
              <a:defRPr sz="4042"/>
            </a:lvl7pPr>
            <a:lvl8pPr marL="8085277" indent="0" algn="ctr">
              <a:buNone/>
              <a:defRPr sz="4042"/>
            </a:lvl8pPr>
            <a:lvl9pPr marL="9240318" indent="0" algn="ctr">
              <a:buNone/>
              <a:defRPr sz="4042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0463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351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108343"/>
            <a:ext cx="6986097" cy="3355932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108343"/>
            <a:ext cx="20553298" cy="3355932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1871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1195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9" y="9872559"/>
            <a:ext cx="27944385" cy="16472575"/>
          </a:xfrm>
        </p:spPr>
        <p:txBody>
          <a:bodyPr anchor="b"/>
          <a:lstStyle>
            <a:lvl1pPr>
              <a:defRPr sz="1515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9" y="26500971"/>
            <a:ext cx="27944385" cy="8662538"/>
          </a:xfrm>
        </p:spPr>
        <p:txBody>
          <a:bodyPr/>
          <a:lstStyle>
            <a:lvl1pPr marL="0" indent="0">
              <a:buNone/>
              <a:defRPr sz="6063">
                <a:solidFill>
                  <a:schemeClr val="tx1">
                    <a:tint val="82000"/>
                  </a:schemeClr>
                </a:solidFill>
              </a:defRPr>
            </a:lvl1pPr>
            <a:lvl2pPr marL="1155039" indent="0">
              <a:buNone/>
              <a:defRPr sz="5053">
                <a:solidFill>
                  <a:schemeClr val="tx1">
                    <a:tint val="82000"/>
                  </a:schemeClr>
                </a:solidFill>
              </a:defRPr>
            </a:lvl2pPr>
            <a:lvl3pPr marL="2310079" indent="0">
              <a:buNone/>
              <a:defRPr sz="4548">
                <a:solidFill>
                  <a:schemeClr val="tx1">
                    <a:tint val="82000"/>
                  </a:schemeClr>
                </a:solidFill>
              </a:defRPr>
            </a:lvl3pPr>
            <a:lvl4pPr marL="3465119" indent="0">
              <a:buNone/>
              <a:defRPr sz="4042">
                <a:solidFill>
                  <a:schemeClr val="tx1">
                    <a:tint val="82000"/>
                  </a:schemeClr>
                </a:solidFill>
              </a:defRPr>
            </a:lvl4pPr>
            <a:lvl5pPr marL="4620159" indent="0">
              <a:buNone/>
              <a:defRPr sz="4042">
                <a:solidFill>
                  <a:schemeClr val="tx1">
                    <a:tint val="82000"/>
                  </a:schemeClr>
                </a:solidFill>
              </a:defRPr>
            </a:lvl5pPr>
            <a:lvl6pPr marL="5775198" indent="0">
              <a:buNone/>
              <a:defRPr sz="4042">
                <a:solidFill>
                  <a:schemeClr val="tx1">
                    <a:tint val="82000"/>
                  </a:schemeClr>
                </a:solidFill>
              </a:defRPr>
            </a:lvl6pPr>
            <a:lvl7pPr marL="6930238" indent="0">
              <a:buNone/>
              <a:defRPr sz="4042">
                <a:solidFill>
                  <a:schemeClr val="tx1">
                    <a:tint val="82000"/>
                  </a:schemeClr>
                </a:solidFill>
              </a:defRPr>
            </a:lvl7pPr>
            <a:lvl8pPr marL="8085277" indent="0">
              <a:buNone/>
              <a:defRPr sz="4042">
                <a:solidFill>
                  <a:schemeClr val="tx1">
                    <a:tint val="82000"/>
                  </a:schemeClr>
                </a:solidFill>
              </a:defRPr>
            </a:lvl8pPr>
            <a:lvl9pPr marL="9240318" indent="0">
              <a:buNone/>
              <a:defRPr sz="404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444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0541717"/>
            <a:ext cx="13769697" cy="2512595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1" y="10541717"/>
            <a:ext cx="13769697" cy="2512595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0387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2" y="2108353"/>
            <a:ext cx="27944385" cy="76542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9707550"/>
            <a:ext cx="13706415" cy="4757519"/>
          </a:xfrm>
        </p:spPr>
        <p:txBody>
          <a:bodyPr anchor="b"/>
          <a:lstStyle>
            <a:lvl1pPr marL="0" indent="0">
              <a:buNone/>
              <a:defRPr sz="6063" b="1"/>
            </a:lvl1pPr>
            <a:lvl2pPr marL="1155039" indent="0">
              <a:buNone/>
              <a:defRPr sz="5053" b="1"/>
            </a:lvl2pPr>
            <a:lvl3pPr marL="2310079" indent="0">
              <a:buNone/>
              <a:defRPr sz="4548" b="1"/>
            </a:lvl3pPr>
            <a:lvl4pPr marL="3465119" indent="0">
              <a:buNone/>
              <a:defRPr sz="4042" b="1"/>
            </a:lvl4pPr>
            <a:lvl5pPr marL="4620159" indent="0">
              <a:buNone/>
              <a:defRPr sz="4042" b="1"/>
            </a:lvl5pPr>
            <a:lvl6pPr marL="5775198" indent="0">
              <a:buNone/>
              <a:defRPr sz="4042" b="1"/>
            </a:lvl6pPr>
            <a:lvl7pPr marL="6930238" indent="0">
              <a:buNone/>
              <a:defRPr sz="4042" b="1"/>
            </a:lvl7pPr>
            <a:lvl8pPr marL="8085277" indent="0">
              <a:buNone/>
              <a:defRPr sz="4042" b="1"/>
            </a:lvl8pPr>
            <a:lvl9pPr marL="9240318" indent="0">
              <a:buNone/>
              <a:defRPr sz="404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4465069"/>
            <a:ext cx="13706415" cy="212759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9707550"/>
            <a:ext cx="13773918" cy="4757519"/>
          </a:xfrm>
        </p:spPr>
        <p:txBody>
          <a:bodyPr anchor="b"/>
          <a:lstStyle>
            <a:lvl1pPr marL="0" indent="0">
              <a:buNone/>
              <a:defRPr sz="6063" b="1"/>
            </a:lvl1pPr>
            <a:lvl2pPr marL="1155039" indent="0">
              <a:buNone/>
              <a:defRPr sz="5053" b="1"/>
            </a:lvl2pPr>
            <a:lvl3pPr marL="2310079" indent="0">
              <a:buNone/>
              <a:defRPr sz="4548" b="1"/>
            </a:lvl3pPr>
            <a:lvl4pPr marL="3465119" indent="0">
              <a:buNone/>
              <a:defRPr sz="4042" b="1"/>
            </a:lvl4pPr>
            <a:lvl5pPr marL="4620159" indent="0">
              <a:buNone/>
              <a:defRPr sz="4042" b="1"/>
            </a:lvl5pPr>
            <a:lvl6pPr marL="5775198" indent="0">
              <a:buNone/>
              <a:defRPr sz="4042" b="1"/>
            </a:lvl6pPr>
            <a:lvl7pPr marL="6930238" indent="0">
              <a:buNone/>
              <a:defRPr sz="4042" b="1"/>
            </a:lvl7pPr>
            <a:lvl8pPr marL="8085277" indent="0">
              <a:buNone/>
              <a:defRPr sz="4042" b="1"/>
            </a:lvl8pPr>
            <a:lvl9pPr marL="9240318" indent="0">
              <a:buNone/>
              <a:defRPr sz="404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4465069"/>
            <a:ext cx="13773918" cy="212759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853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489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6273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0" y="2640012"/>
            <a:ext cx="10449614" cy="9240044"/>
          </a:xfrm>
        </p:spPr>
        <p:txBody>
          <a:bodyPr anchor="b"/>
          <a:lstStyle>
            <a:lvl1pPr>
              <a:defRPr sz="808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9" y="5701703"/>
            <a:ext cx="16402139" cy="28141800"/>
          </a:xfrm>
        </p:spPr>
        <p:txBody>
          <a:bodyPr/>
          <a:lstStyle>
            <a:lvl1pPr>
              <a:defRPr sz="8084"/>
            </a:lvl1pPr>
            <a:lvl2pPr>
              <a:defRPr sz="7074"/>
            </a:lvl2pPr>
            <a:lvl3pPr>
              <a:defRPr sz="6063"/>
            </a:lvl3pPr>
            <a:lvl4pPr>
              <a:defRPr sz="5053"/>
            </a:lvl4pPr>
            <a:lvl5pPr>
              <a:defRPr sz="5053"/>
            </a:lvl5pPr>
            <a:lvl6pPr>
              <a:defRPr sz="5053"/>
            </a:lvl6pPr>
            <a:lvl7pPr>
              <a:defRPr sz="5053"/>
            </a:lvl7pPr>
            <a:lvl8pPr>
              <a:defRPr sz="5053"/>
            </a:lvl8pPr>
            <a:lvl9pPr>
              <a:defRPr sz="505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0" y="11880056"/>
            <a:ext cx="10449614" cy="22009274"/>
          </a:xfrm>
        </p:spPr>
        <p:txBody>
          <a:bodyPr/>
          <a:lstStyle>
            <a:lvl1pPr marL="0" indent="0">
              <a:buNone/>
              <a:defRPr sz="4042"/>
            </a:lvl1pPr>
            <a:lvl2pPr marL="1155039" indent="0">
              <a:buNone/>
              <a:defRPr sz="3537"/>
            </a:lvl2pPr>
            <a:lvl3pPr marL="2310079" indent="0">
              <a:buNone/>
              <a:defRPr sz="3032"/>
            </a:lvl3pPr>
            <a:lvl4pPr marL="3465119" indent="0">
              <a:buNone/>
              <a:defRPr sz="2526"/>
            </a:lvl4pPr>
            <a:lvl5pPr marL="4620159" indent="0">
              <a:buNone/>
              <a:defRPr sz="2526"/>
            </a:lvl5pPr>
            <a:lvl6pPr marL="5775198" indent="0">
              <a:buNone/>
              <a:defRPr sz="2526"/>
            </a:lvl6pPr>
            <a:lvl7pPr marL="6930238" indent="0">
              <a:buNone/>
              <a:defRPr sz="2526"/>
            </a:lvl7pPr>
            <a:lvl8pPr marL="8085277" indent="0">
              <a:buNone/>
              <a:defRPr sz="2526"/>
            </a:lvl8pPr>
            <a:lvl9pPr marL="9240318" indent="0">
              <a:buNone/>
              <a:defRPr sz="2526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50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0" y="2640012"/>
            <a:ext cx="10449614" cy="9240044"/>
          </a:xfrm>
        </p:spPr>
        <p:txBody>
          <a:bodyPr anchor="b"/>
          <a:lstStyle>
            <a:lvl1pPr>
              <a:defRPr sz="808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9" y="5701703"/>
            <a:ext cx="16402139" cy="28141800"/>
          </a:xfrm>
        </p:spPr>
        <p:txBody>
          <a:bodyPr anchor="t"/>
          <a:lstStyle>
            <a:lvl1pPr marL="0" indent="0">
              <a:buNone/>
              <a:defRPr sz="8084"/>
            </a:lvl1pPr>
            <a:lvl2pPr marL="1155039" indent="0">
              <a:buNone/>
              <a:defRPr sz="7074"/>
            </a:lvl2pPr>
            <a:lvl3pPr marL="2310079" indent="0">
              <a:buNone/>
              <a:defRPr sz="6063"/>
            </a:lvl3pPr>
            <a:lvl4pPr marL="3465119" indent="0">
              <a:buNone/>
              <a:defRPr sz="5053"/>
            </a:lvl4pPr>
            <a:lvl5pPr marL="4620159" indent="0">
              <a:buNone/>
              <a:defRPr sz="5053"/>
            </a:lvl5pPr>
            <a:lvl6pPr marL="5775198" indent="0">
              <a:buNone/>
              <a:defRPr sz="5053"/>
            </a:lvl6pPr>
            <a:lvl7pPr marL="6930238" indent="0">
              <a:buNone/>
              <a:defRPr sz="5053"/>
            </a:lvl7pPr>
            <a:lvl8pPr marL="8085277" indent="0">
              <a:buNone/>
              <a:defRPr sz="5053"/>
            </a:lvl8pPr>
            <a:lvl9pPr marL="9240318" indent="0">
              <a:buNone/>
              <a:defRPr sz="505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0" y="11880056"/>
            <a:ext cx="10449614" cy="22009274"/>
          </a:xfrm>
        </p:spPr>
        <p:txBody>
          <a:bodyPr/>
          <a:lstStyle>
            <a:lvl1pPr marL="0" indent="0">
              <a:buNone/>
              <a:defRPr sz="4042"/>
            </a:lvl1pPr>
            <a:lvl2pPr marL="1155039" indent="0">
              <a:buNone/>
              <a:defRPr sz="3537"/>
            </a:lvl2pPr>
            <a:lvl3pPr marL="2310079" indent="0">
              <a:buNone/>
              <a:defRPr sz="3032"/>
            </a:lvl3pPr>
            <a:lvl4pPr marL="3465119" indent="0">
              <a:buNone/>
              <a:defRPr sz="2526"/>
            </a:lvl4pPr>
            <a:lvl5pPr marL="4620159" indent="0">
              <a:buNone/>
              <a:defRPr sz="2526"/>
            </a:lvl5pPr>
            <a:lvl6pPr marL="5775198" indent="0">
              <a:buNone/>
              <a:defRPr sz="2526"/>
            </a:lvl6pPr>
            <a:lvl7pPr marL="6930238" indent="0">
              <a:buNone/>
              <a:defRPr sz="2526"/>
            </a:lvl7pPr>
            <a:lvl8pPr marL="8085277" indent="0">
              <a:buNone/>
              <a:defRPr sz="2526"/>
            </a:lvl8pPr>
            <a:lvl9pPr marL="9240318" indent="0">
              <a:buNone/>
              <a:defRPr sz="2526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003-3346-4E21-9C4E-48A0B37999B1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617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2" y="2108353"/>
            <a:ext cx="27944385" cy="76542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2" y="10541717"/>
            <a:ext cx="27944385" cy="25125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36703517"/>
            <a:ext cx="7289839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03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BB6003-3346-4E21-9C4E-48A0B37999B1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5" y="36703517"/>
            <a:ext cx="1093476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03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8" y="36703517"/>
            <a:ext cx="7289839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03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7405DF-C326-4553-8545-6BB36626E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244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310079" rtl="0" eaLnBrk="1" latinLnBrk="0" hangingPunct="1">
        <a:lnSpc>
          <a:spcPct val="90000"/>
        </a:lnSpc>
        <a:spcBef>
          <a:spcPct val="0"/>
        </a:spcBef>
        <a:buNone/>
        <a:defRPr sz="111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77520" indent="-577520" algn="l" defTabSz="2310079" rtl="0" eaLnBrk="1" latinLnBrk="0" hangingPunct="1">
        <a:lnSpc>
          <a:spcPct val="90000"/>
        </a:lnSpc>
        <a:spcBef>
          <a:spcPts val="2526"/>
        </a:spcBef>
        <a:buFont typeface="Arial" panose="020B0604020202020204" pitchFamily="34" charset="0"/>
        <a:buChar char="•"/>
        <a:defRPr sz="7074" kern="1200">
          <a:solidFill>
            <a:schemeClr val="tx1"/>
          </a:solidFill>
          <a:latin typeface="+mn-lt"/>
          <a:ea typeface="+mn-ea"/>
          <a:cs typeface="+mn-cs"/>
        </a:defRPr>
      </a:lvl1pPr>
      <a:lvl2pPr marL="1732559" indent="-577520" algn="l" defTabSz="2310079" rtl="0" eaLnBrk="1" latinLnBrk="0" hangingPunct="1">
        <a:lnSpc>
          <a:spcPct val="90000"/>
        </a:lnSpc>
        <a:spcBef>
          <a:spcPts val="1263"/>
        </a:spcBef>
        <a:buFont typeface="Arial" panose="020B0604020202020204" pitchFamily="34" charset="0"/>
        <a:buChar char="•"/>
        <a:defRPr sz="6063" kern="1200">
          <a:solidFill>
            <a:schemeClr val="tx1"/>
          </a:solidFill>
          <a:latin typeface="+mn-lt"/>
          <a:ea typeface="+mn-ea"/>
          <a:cs typeface="+mn-cs"/>
        </a:defRPr>
      </a:lvl2pPr>
      <a:lvl3pPr marL="2887599" indent="-577520" algn="l" defTabSz="2310079" rtl="0" eaLnBrk="1" latinLnBrk="0" hangingPunct="1">
        <a:lnSpc>
          <a:spcPct val="90000"/>
        </a:lnSpc>
        <a:spcBef>
          <a:spcPts val="1263"/>
        </a:spcBef>
        <a:buFont typeface="Arial" panose="020B0604020202020204" pitchFamily="34" charset="0"/>
        <a:buChar char="•"/>
        <a:defRPr sz="5053" kern="1200">
          <a:solidFill>
            <a:schemeClr val="tx1"/>
          </a:solidFill>
          <a:latin typeface="+mn-lt"/>
          <a:ea typeface="+mn-ea"/>
          <a:cs typeface="+mn-cs"/>
        </a:defRPr>
      </a:lvl3pPr>
      <a:lvl4pPr marL="4042639" indent="-577520" algn="l" defTabSz="2310079" rtl="0" eaLnBrk="1" latinLnBrk="0" hangingPunct="1">
        <a:lnSpc>
          <a:spcPct val="90000"/>
        </a:lnSpc>
        <a:spcBef>
          <a:spcPts val="1263"/>
        </a:spcBef>
        <a:buFont typeface="Arial" panose="020B0604020202020204" pitchFamily="34" charset="0"/>
        <a:buChar char="•"/>
        <a:defRPr sz="4548" kern="1200">
          <a:solidFill>
            <a:schemeClr val="tx1"/>
          </a:solidFill>
          <a:latin typeface="+mn-lt"/>
          <a:ea typeface="+mn-ea"/>
          <a:cs typeface="+mn-cs"/>
        </a:defRPr>
      </a:lvl4pPr>
      <a:lvl5pPr marL="5197679" indent="-577520" algn="l" defTabSz="2310079" rtl="0" eaLnBrk="1" latinLnBrk="0" hangingPunct="1">
        <a:lnSpc>
          <a:spcPct val="90000"/>
        </a:lnSpc>
        <a:spcBef>
          <a:spcPts val="1263"/>
        </a:spcBef>
        <a:buFont typeface="Arial" panose="020B0604020202020204" pitchFamily="34" charset="0"/>
        <a:buChar char="•"/>
        <a:defRPr sz="4548" kern="1200">
          <a:solidFill>
            <a:schemeClr val="tx1"/>
          </a:solidFill>
          <a:latin typeface="+mn-lt"/>
          <a:ea typeface="+mn-ea"/>
          <a:cs typeface="+mn-cs"/>
        </a:defRPr>
      </a:lvl5pPr>
      <a:lvl6pPr marL="6352718" indent="-577520" algn="l" defTabSz="2310079" rtl="0" eaLnBrk="1" latinLnBrk="0" hangingPunct="1">
        <a:lnSpc>
          <a:spcPct val="90000"/>
        </a:lnSpc>
        <a:spcBef>
          <a:spcPts val="1263"/>
        </a:spcBef>
        <a:buFont typeface="Arial" panose="020B0604020202020204" pitchFamily="34" charset="0"/>
        <a:buChar char="•"/>
        <a:defRPr sz="4548" kern="1200">
          <a:solidFill>
            <a:schemeClr val="tx1"/>
          </a:solidFill>
          <a:latin typeface="+mn-lt"/>
          <a:ea typeface="+mn-ea"/>
          <a:cs typeface="+mn-cs"/>
        </a:defRPr>
      </a:lvl6pPr>
      <a:lvl7pPr marL="7507758" indent="-577520" algn="l" defTabSz="2310079" rtl="0" eaLnBrk="1" latinLnBrk="0" hangingPunct="1">
        <a:lnSpc>
          <a:spcPct val="90000"/>
        </a:lnSpc>
        <a:spcBef>
          <a:spcPts val="1263"/>
        </a:spcBef>
        <a:buFont typeface="Arial" panose="020B0604020202020204" pitchFamily="34" charset="0"/>
        <a:buChar char="•"/>
        <a:defRPr sz="4548" kern="1200">
          <a:solidFill>
            <a:schemeClr val="tx1"/>
          </a:solidFill>
          <a:latin typeface="+mn-lt"/>
          <a:ea typeface="+mn-ea"/>
          <a:cs typeface="+mn-cs"/>
        </a:defRPr>
      </a:lvl7pPr>
      <a:lvl8pPr marL="8662798" indent="-577520" algn="l" defTabSz="2310079" rtl="0" eaLnBrk="1" latinLnBrk="0" hangingPunct="1">
        <a:lnSpc>
          <a:spcPct val="90000"/>
        </a:lnSpc>
        <a:spcBef>
          <a:spcPts val="1263"/>
        </a:spcBef>
        <a:buFont typeface="Arial" panose="020B0604020202020204" pitchFamily="34" charset="0"/>
        <a:buChar char="•"/>
        <a:defRPr sz="4548" kern="1200">
          <a:solidFill>
            <a:schemeClr val="tx1"/>
          </a:solidFill>
          <a:latin typeface="+mn-lt"/>
          <a:ea typeface="+mn-ea"/>
          <a:cs typeface="+mn-cs"/>
        </a:defRPr>
      </a:lvl8pPr>
      <a:lvl9pPr marL="9817838" indent="-577520" algn="l" defTabSz="2310079" rtl="0" eaLnBrk="1" latinLnBrk="0" hangingPunct="1">
        <a:lnSpc>
          <a:spcPct val="90000"/>
        </a:lnSpc>
        <a:spcBef>
          <a:spcPts val="1263"/>
        </a:spcBef>
        <a:buFont typeface="Arial" panose="020B0604020202020204" pitchFamily="34" charset="0"/>
        <a:buChar char="•"/>
        <a:defRPr sz="45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10079" rtl="0" eaLnBrk="1" latinLnBrk="0" hangingPunct="1">
        <a:defRPr sz="4548" kern="1200">
          <a:solidFill>
            <a:schemeClr val="tx1"/>
          </a:solidFill>
          <a:latin typeface="+mn-lt"/>
          <a:ea typeface="+mn-ea"/>
          <a:cs typeface="+mn-cs"/>
        </a:defRPr>
      </a:lvl1pPr>
      <a:lvl2pPr marL="1155039" algn="l" defTabSz="2310079" rtl="0" eaLnBrk="1" latinLnBrk="0" hangingPunct="1">
        <a:defRPr sz="4548" kern="1200">
          <a:solidFill>
            <a:schemeClr val="tx1"/>
          </a:solidFill>
          <a:latin typeface="+mn-lt"/>
          <a:ea typeface="+mn-ea"/>
          <a:cs typeface="+mn-cs"/>
        </a:defRPr>
      </a:lvl2pPr>
      <a:lvl3pPr marL="2310079" algn="l" defTabSz="2310079" rtl="0" eaLnBrk="1" latinLnBrk="0" hangingPunct="1">
        <a:defRPr sz="4548" kern="1200">
          <a:solidFill>
            <a:schemeClr val="tx1"/>
          </a:solidFill>
          <a:latin typeface="+mn-lt"/>
          <a:ea typeface="+mn-ea"/>
          <a:cs typeface="+mn-cs"/>
        </a:defRPr>
      </a:lvl3pPr>
      <a:lvl4pPr marL="3465119" algn="l" defTabSz="2310079" rtl="0" eaLnBrk="1" latinLnBrk="0" hangingPunct="1">
        <a:defRPr sz="4548" kern="1200">
          <a:solidFill>
            <a:schemeClr val="tx1"/>
          </a:solidFill>
          <a:latin typeface="+mn-lt"/>
          <a:ea typeface="+mn-ea"/>
          <a:cs typeface="+mn-cs"/>
        </a:defRPr>
      </a:lvl4pPr>
      <a:lvl5pPr marL="4620159" algn="l" defTabSz="2310079" rtl="0" eaLnBrk="1" latinLnBrk="0" hangingPunct="1">
        <a:defRPr sz="4548" kern="1200">
          <a:solidFill>
            <a:schemeClr val="tx1"/>
          </a:solidFill>
          <a:latin typeface="+mn-lt"/>
          <a:ea typeface="+mn-ea"/>
          <a:cs typeface="+mn-cs"/>
        </a:defRPr>
      </a:lvl5pPr>
      <a:lvl6pPr marL="5775198" algn="l" defTabSz="2310079" rtl="0" eaLnBrk="1" latinLnBrk="0" hangingPunct="1">
        <a:defRPr sz="4548" kern="1200">
          <a:solidFill>
            <a:schemeClr val="tx1"/>
          </a:solidFill>
          <a:latin typeface="+mn-lt"/>
          <a:ea typeface="+mn-ea"/>
          <a:cs typeface="+mn-cs"/>
        </a:defRPr>
      </a:lvl6pPr>
      <a:lvl7pPr marL="6930238" algn="l" defTabSz="2310079" rtl="0" eaLnBrk="1" latinLnBrk="0" hangingPunct="1">
        <a:defRPr sz="4548" kern="1200">
          <a:solidFill>
            <a:schemeClr val="tx1"/>
          </a:solidFill>
          <a:latin typeface="+mn-lt"/>
          <a:ea typeface="+mn-ea"/>
          <a:cs typeface="+mn-cs"/>
        </a:defRPr>
      </a:lvl7pPr>
      <a:lvl8pPr marL="8085277" algn="l" defTabSz="2310079" rtl="0" eaLnBrk="1" latinLnBrk="0" hangingPunct="1">
        <a:defRPr sz="4548" kern="1200">
          <a:solidFill>
            <a:schemeClr val="tx1"/>
          </a:solidFill>
          <a:latin typeface="+mn-lt"/>
          <a:ea typeface="+mn-ea"/>
          <a:cs typeface="+mn-cs"/>
        </a:defRPr>
      </a:lvl8pPr>
      <a:lvl9pPr marL="9240318" algn="l" defTabSz="2310079" rtl="0" eaLnBrk="1" latinLnBrk="0" hangingPunct="1">
        <a:defRPr sz="45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Tela de computador com texto preto sobre fundo azul&#10;&#10;Descrição gerada automaticamente com confiança média">
            <a:extLst>
              <a:ext uri="{FF2B5EF4-FFF2-40B4-BE49-F238E27FC236}">
                <a16:creationId xmlns:a16="http://schemas.microsoft.com/office/drawing/2014/main" id="{EBCFF4EA-A63A-BBF0-7335-F9DEA8DB39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99288" cy="8099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2656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Otílio Freire</dc:creator>
  <cp:lastModifiedBy>Otílio Freire</cp:lastModifiedBy>
  <cp:revision>3</cp:revision>
  <dcterms:created xsi:type="dcterms:W3CDTF">2024-07-29T13:38:51Z</dcterms:created>
  <dcterms:modified xsi:type="dcterms:W3CDTF">2024-10-28T13:58:21Z</dcterms:modified>
</cp:coreProperties>
</file>